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5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FAITHFUL GOD</a:t>
            </a:r>
            <a:br>
              <a:rPr lang="en-US" dirty="0"/>
            </a:br>
            <a:r>
              <a:rPr lang="en-US" sz="2800" dirty="0"/>
              <a:t>Jay </a:t>
            </a:r>
            <a:r>
              <a:rPr lang="en-US" sz="2800" dirty="0" err="1"/>
              <a:t>Laquian</a:t>
            </a:r>
            <a:r>
              <a:rPr lang="en-US" sz="2800" dirty="0"/>
              <a:t> &amp; Ralph </a:t>
            </a:r>
            <a:r>
              <a:rPr lang="en-US" sz="2800" dirty="0" err="1"/>
              <a:t>Maligro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7BCC3-0E41-AD8D-7A18-2D8C5B8CFB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BRIDGE: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When thunders roar and oceans rise;</a:t>
            </a:r>
            <a:br>
              <a:rPr lang="en-US" dirty="0"/>
            </a:br>
            <a:r>
              <a:rPr lang="en-US" dirty="0"/>
              <a:t>I won't be moved and won’t be shaken;</a:t>
            </a:r>
            <a:br>
              <a:rPr lang="en-US" dirty="0"/>
            </a:br>
            <a:r>
              <a:rPr lang="en-US" dirty="0"/>
              <a:t>For I know and I am certain;</a:t>
            </a:r>
            <a:br>
              <a:rPr lang="en-US" dirty="0"/>
            </a:br>
            <a:r>
              <a:rPr lang="en-US" dirty="0"/>
              <a:t>That You my God will be there.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4901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4540B-0BC6-1417-9635-403E9C207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3C352-812A-DEAC-6E1B-5759C6204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877" y="914400"/>
            <a:ext cx="10972800" cy="5638800"/>
          </a:xfrm>
        </p:spPr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I’ll sing to You this song;</a:t>
            </a:r>
            <a:br>
              <a:rPr lang="en-US" dirty="0"/>
            </a:br>
            <a:r>
              <a:rPr lang="en-US" dirty="0"/>
              <a:t>And worship You;</a:t>
            </a:r>
            <a:br>
              <a:rPr lang="en-US" dirty="0"/>
            </a:br>
            <a:r>
              <a:rPr lang="en-US" dirty="0"/>
              <a:t>Give You all my praise;</a:t>
            </a:r>
            <a:br>
              <a:rPr lang="en-US" dirty="0"/>
            </a:br>
            <a:r>
              <a:rPr lang="en-US" dirty="0"/>
              <a:t>Till the end of my days;</a:t>
            </a:r>
            <a:br>
              <a:rPr lang="en-US" dirty="0"/>
            </a:br>
            <a:r>
              <a:rPr lang="en-US" dirty="0"/>
              <a:t>These hands I raise;</a:t>
            </a:r>
            <a:br>
              <a:rPr lang="en-US" dirty="0"/>
            </a:br>
            <a:r>
              <a:rPr lang="en-US" dirty="0"/>
              <a:t>As I surrender all;</a:t>
            </a:r>
            <a:br>
              <a:rPr lang="en-US" dirty="0"/>
            </a:br>
            <a:r>
              <a:rPr lang="en-US" dirty="0"/>
              <a:t>For you alone will forever be my…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450509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7AC45-7E6B-94FD-A6FA-FB6849DA4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5C3B4-6F3B-2BA6-24F1-C121F2E6B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877" y="914400"/>
            <a:ext cx="10972800" cy="5638800"/>
          </a:xfrm>
        </p:spPr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I’ll sing to You this song;</a:t>
            </a:r>
            <a:br>
              <a:rPr lang="en-US" dirty="0"/>
            </a:br>
            <a:r>
              <a:rPr lang="en-US" dirty="0"/>
              <a:t>And worship You;</a:t>
            </a:r>
            <a:br>
              <a:rPr lang="en-US" dirty="0"/>
            </a:br>
            <a:r>
              <a:rPr lang="en-US" dirty="0"/>
              <a:t>Give You all my praise;</a:t>
            </a:r>
            <a:br>
              <a:rPr lang="en-US" dirty="0"/>
            </a:br>
            <a:r>
              <a:rPr lang="en-US" dirty="0"/>
              <a:t>Till the end of my days;</a:t>
            </a:r>
            <a:br>
              <a:rPr lang="en-US" dirty="0"/>
            </a:br>
            <a:r>
              <a:rPr lang="en-US" dirty="0"/>
              <a:t>These hands I raise;</a:t>
            </a:r>
            <a:br>
              <a:rPr lang="en-US" dirty="0"/>
            </a:br>
            <a:r>
              <a:rPr lang="en-US" dirty="0"/>
              <a:t>As I surrender all;</a:t>
            </a:r>
            <a:br>
              <a:rPr lang="en-US" dirty="0"/>
            </a:br>
            <a:r>
              <a:rPr lang="en-US" dirty="0"/>
              <a:t>For you alone will forever be my God.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90978"/>
      </p:ext>
    </p:extLst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1CC24-AD99-A443-9C45-0E5E7BD8E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Ever faithful;</a:t>
            </a:r>
            <a:br>
              <a:rPr lang="en-US" dirty="0"/>
            </a:br>
            <a:r>
              <a:rPr lang="en-US" dirty="0"/>
              <a:t>Lord of Lords;</a:t>
            </a:r>
            <a:br>
              <a:rPr lang="en-US" dirty="0"/>
            </a:br>
            <a:r>
              <a:rPr lang="en-US" dirty="0"/>
              <a:t>Your promise never fails;</a:t>
            </a:r>
            <a:br>
              <a:rPr lang="en-US" dirty="0"/>
            </a:br>
            <a:r>
              <a:rPr lang="en-US" dirty="0"/>
              <a:t>And Your word never fades.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82675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C0F77-9871-6EC9-695C-DA2CF5EB33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 Your splendor;</a:t>
            </a:r>
            <a:br>
              <a:rPr lang="en-US" dirty="0"/>
            </a:br>
            <a:r>
              <a:rPr lang="en-US" dirty="0"/>
              <a:t>You chose to give your all;</a:t>
            </a:r>
            <a:br>
              <a:rPr lang="en-US" dirty="0"/>
            </a:br>
            <a:r>
              <a:rPr lang="en-US" dirty="0"/>
              <a:t>Paid for my sins;</a:t>
            </a:r>
            <a:br>
              <a:rPr lang="en-US" dirty="0"/>
            </a:br>
            <a:r>
              <a:rPr lang="en-US" dirty="0"/>
              <a:t>Died to save my soul.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91903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C7926-0D18-910F-8CC4-D595F08EB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PRE-CHORUS: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Your undying love for me Lord;</a:t>
            </a:r>
            <a:br>
              <a:rPr lang="en-US" dirty="0"/>
            </a:br>
            <a:r>
              <a:rPr lang="en-US" dirty="0"/>
              <a:t>Now fills my life;</a:t>
            </a:r>
            <a:br>
              <a:rPr lang="en-US" dirty="0"/>
            </a:br>
            <a:r>
              <a:rPr lang="en-US" dirty="0"/>
              <a:t>You're all I'm living for;</a:t>
            </a:r>
            <a:br>
              <a:rPr lang="en-US" dirty="0"/>
            </a:br>
            <a:r>
              <a:rPr lang="en-US" dirty="0"/>
              <a:t>    And all that I long for.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712561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E8200-515A-C20E-D799-7B4FC60B8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877" y="914400"/>
            <a:ext cx="10972800" cy="5638800"/>
          </a:xfrm>
        </p:spPr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I’ll sing to You this song;</a:t>
            </a:r>
            <a:br>
              <a:rPr lang="en-US" dirty="0"/>
            </a:br>
            <a:r>
              <a:rPr lang="en-US" dirty="0"/>
              <a:t>And worship You;</a:t>
            </a:r>
            <a:br>
              <a:rPr lang="en-US" dirty="0"/>
            </a:br>
            <a:r>
              <a:rPr lang="en-US" dirty="0"/>
              <a:t>Give You all my praise;</a:t>
            </a:r>
            <a:br>
              <a:rPr lang="en-US" dirty="0"/>
            </a:br>
            <a:r>
              <a:rPr lang="en-US" dirty="0"/>
              <a:t>Till the end of my days;</a:t>
            </a:r>
            <a:br>
              <a:rPr lang="en-US" dirty="0"/>
            </a:br>
            <a:r>
              <a:rPr lang="en-US" dirty="0"/>
              <a:t>These hands I raise;</a:t>
            </a:r>
            <a:br>
              <a:rPr lang="en-US" dirty="0"/>
            </a:br>
            <a:r>
              <a:rPr lang="en-US" dirty="0"/>
              <a:t>As I surrender all;</a:t>
            </a:r>
            <a:br>
              <a:rPr lang="en-US" dirty="0"/>
            </a:br>
            <a:r>
              <a:rPr lang="en-US" dirty="0"/>
              <a:t>For you alone will forever be my God.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915823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4EC00-512F-C01A-8C40-C381C1EB6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23A57-AA94-4B2A-39E3-E111D7988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Ever faithful;</a:t>
            </a:r>
            <a:br>
              <a:rPr lang="en-US" dirty="0"/>
            </a:br>
            <a:r>
              <a:rPr lang="en-US" dirty="0"/>
              <a:t>Lord of Lords;</a:t>
            </a:r>
            <a:br>
              <a:rPr lang="en-US" dirty="0"/>
            </a:br>
            <a:r>
              <a:rPr lang="en-US" dirty="0"/>
              <a:t>Your promise never fails;</a:t>
            </a:r>
            <a:br>
              <a:rPr lang="en-US" dirty="0"/>
            </a:br>
            <a:r>
              <a:rPr lang="en-US" dirty="0"/>
              <a:t>And Your word never fades.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64160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F9872-C04A-172C-10CA-D8E829F6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ED10-2563-7523-18A1-A359DBA69A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 Your splendor;</a:t>
            </a:r>
            <a:br>
              <a:rPr lang="en-US" dirty="0"/>
            </a:br>
            <a:r>
              <a:rPr lang="en-US" dirty="0"/>
              <a:t>You chose to give your all;</a:t>
            </a:r>
            <a:br>
              <a:rPr lang="en-US" dirty="0"/>
            </a:br>
            <a:r>
              <a:rPr lang="en-US" dirty="0"/>
              <a:t>Paid for my sins;</a:t>
            </a:r>
            <a:br>
              <a:rPr lang="en-US" dirty="0"/>
            </a:br>
            <a:r>
              <a:rPr lang="en-US" dirty="0"/>
              <a:t>Died to save my soul.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897291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29A8A-C99D-02DF-2E26-442FBF4BF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08E29-4663-34A3-E761-980CBF40DD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PRE-CHORUS: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Your undying love for me Lord;</a:t>
            </a:r>
            <a:br>
              <a:rPr lang="en-US" dirty="0"/>
            </a:br>
            <a:r>
              <a:rPr lang="en-US" dirty="0"/>
              <a:t>Now fills my life;</a:t>
            </a:r>
            <a:br>
              <a:rPr lang="en-US" dirty="0"/>
            </a:br>
            <a:r>
              <a:rPr lang="en-US" dirty="0"/>
              <a:t>You're all I'm living for;</a:t>
            </a:r>
            <a:br>
              <a:rPr lang="en-US" dirty="0"/>
            </a:br>
            <a:r>
              <a:rPr lang="en-US" dirty="0"/>
              <a:t>    And all that I long for.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193411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38C26-3CEF-E45A-BD56-B45637C0B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0197-0B01-303A-539E-37AA6ABA4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877" y="914400"/>
            <a:ext cx="10972800" cy="5638800"/>
          </a:xfrm>
        </p:spPr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I’ll sing to You this song;</a:t>
            </a:r>
            <a:br>
              <a:rPr lang="en-US" dirty="0"/>
            </a:br>
            <a:r>
              <a:rPr lang="en-US" dirty="0"/>
              <a:t>And worship You;</a:t>
            </a:r>
            <a:br>
              <a:rPr lang="en-US" dirty="0"/>
            </a:br>
            <a:r>
              <a:rPr lang="en-US" dirty="0"/>
              <a:t>Give You all my praise;</a:t>
            </a:r>
            <a:br>
              <a:rPr lang="en-US" dirty="0"/>
            </a:br>
            <a:r>
              <a:rPr lang="en-US" dirty="0"/>
              <a:t>Till the end of my days;</a:t>
            </a:r>
            <a:br>
              <a:rPr lang="en-US" dirty="0"/>
            </a:br>
            <a:r>
              <a:rPr lang="en-US" dirty="0"/>
              <a:t>These hands I raise;</a:t>
            </a:r>
            <a:br>
              <a:rPr lang="en-US" dirty="0"/>
            </a:br>
            <a:r>
              <a:rPr lang="en-US" dirty="0"/>
              <a:t>As I surrender all;</a:t>
            </a:r>
            <a:br>
              <a:rPr lang="en-US" dirty="0"/>
            </a:br>
            <a:r>
              <a:rPr lang="en-US" dirty="0"/>
              <a:t>For you alone will forever be my God.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530873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</TotalTime>
  <Words>463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Verdana</vt:lpstr>
      <vt:lpstr>Wingdings</vt:lpstr>
      <vt:lpstr>Wingdings 2</vt:lpstr>
      <vt:lpstr>Wingdings 3</vt:lpstr>
      <vt:lpstr>Apex</vt:lpstr>
      <vt:lpstr>FAITHFUL GOD Jay Laquian &amp; Ralph Maligro</vt:lpstr>
      <vt:lpstr>VERSE 1:  Ever faithful; Lord of Lords; Your promise never fails; And Your word never fades. </vt:lpstr>
      <vt:lpstr>VERSE 2:  In Your splendor; You chose to give your all; Paid for my sins; Died to save my soul. </vt:lpstr>
      <vt:lpstr>PRE-CHORUS:      Your undying love for me Lord; Now fills my life; You're all I'm living for;     And all that I long for. </vt:lpstr>
      <vt:lpstr>CHORUS: I’ll sing to You this song; And worship You; Give You all my praise; Till the end of my days; These hands I raise; As I surrender all; For you alone will forever be my God. </vt:lpstr>
      <vt:lpstr>VERSE 1:  Ever faithful; Lord of Lords; Your promise never fails; And Your word never fades. </vt:lpstr>
      <vt:lpstr>VERSE 2:  In Your splendor; You chose to give your all; Paid for my sins; Died to save my soul. </vt:lpstr>
      <vt:lpstr>PRE-CHORUS:      Your undying love for me Lord; Now fills my life; You're all I'm living for;     And all that I long for. </vt:lpstr>
      <vt:lpstr>CHORUS: I’ll sing to You this song; And worship You; Give You all my praise; Till the end of my days; These hands I raise; As I surrender all; For you alone will forever be my God. </vt:lpstr>
      <vt:lpstr>BRIDGE:  When thunders roar and oceans rise; I won't be moved and won’t be shaken; For I know and I am certain; That You my God will be there. </vt:lpstr>
      <vt:lpstr>CHORUS: I’ll sing to You this song; And worship You; Give You all my praise; Till the end of my days; These hands I raise; As I surrender all; For you alone will forever be my… </vt:lpstr>
      <vt:lpstr>CHORUS: I’ll sing to You this song; And worship You; Give You all my praise; Till the end of my days; These hands I raise; As I surrender all; For you alone will forever be my God.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Tenoso, Principe@DOT</cp:lastModifiedBy>
  <cp:revision>153</cp:revision>
  <dcterms:created xsi:type="dcterms:W3CDTF">2013-08-06T21:21:49Z</dcterms:created>
  <dcterms:modified xsi:type="dcterms:W3CDTF">2026-03-11T05:48:39Z</dcterms:modified>
</cp:coreProperties>
</file>